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27" r:id="rId5"/>
    <p:sldId id="348" r:id="rId6"/>
    <p:sldId id="278" r:id="rId7"/>
    <p:sldId id="337" r:id="rId8"/>
    <p:sldId id="346" r:id="rId9"/>
    <p:sldId id="339" r:id="rId10"/>
    <p:sldId id="340" r:id="rId11"/>
    <p:sldId id="341" r:id="rId12"/>
    <p:sldId id="342" r:id="rId13"/>
    <p:sldId id="343" r:id="rId14"/>
    <p:sldId id="344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5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785800"/>
            <a:ext cx="820891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里填上合适的单位名称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使等式成立。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)-9(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)-99(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)=0.01(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)-999(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571472" y="3429006"/>
            <a:ext cx="2744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答案不唯一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1428742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3240" y="1428742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9190" y="1428742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8728" y="2071684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57554" y="2071684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3570" y="2047400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8728" y="271462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km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3306" y="271462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57818" y="271462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3500444"/>
            <a:ext cx="838837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最矮。</a:t>
            </a:r>
          </a:p>
        </p:txBody>
      </p:sp>
      <p:sp>
        <p:nvSpPr>
          <p:cNvPr id="4" name="矩形 3"/>
          <p:cNvSpPr/>
          <p:nvPr/>
        </p:nvSpPr>
        <p:spPr>
          <a:xfrm>
            <a:off x="428596" y="747961"/>
            <a:ext cx="83883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易建联、朱芳雨、孙悦、周鹏都是我国男篮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年伦敦奥运会代表队中的队员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下面是他们的身高。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142976" y="3500444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易建联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57290" y="2143122"/>
          <a:ext cx="5622925" cy="1280160"/>
        </p:xfrm>
        <a:graphic>
          <a:graphicData uri="http://schemas.openxmlformats.org/drawingml/2006/table">
            <a:tbl>
              <a:tblPr/>
              <a:tblGrid>
                <a:gridCol w="1171575"/>
                <a:gridCol w="1439862"/>
                <a:gridCol w="1171575"/>
                <a:gridCol w="815975"/>
                <a:gridCol w="10239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姓　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易建联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朱芳雨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孙悦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周鹏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身　高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2.01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20.5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分米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米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厘米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714744" y="3500444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朱芳雨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14362"/>
            <a:ext cx="820891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把身高按由高到矮的顺序排列起来。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00166" y="2214560"/>
            <a:ext cx="664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&gt;20.5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&gt;2.01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5786" y="642924"/>
            <a:ext cx="814390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嫦娥三号在第二宇宙用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秒飞行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嫦娥三号在第二宇宙每秒飞行多少千米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1714480" y="2285998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4480" y="3071816"/>
            <a:ext cx="40719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1120÷100=11.2(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1785918" y="3714758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答：每秒飞行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小数与单位换算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km=(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kg=(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)g           1 dm=(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m=(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         1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5" name="矩形 4"/>
          <p:cNvSpPr/>
          <p:nvPr/>
        </p:nvSpPr>
        <p:spPr>
          <a:xfrm>
            <a:off x="1785918" y="642924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0694" y="648191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4480" y="128586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0694" y="128586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108" y="185737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7818" y="1928808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2577017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6380" y="257175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3214692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低级单位                  高级单位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低级单位                    高级单位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9131" y="714362"/>
            <a:ext cx="1517315" cy="5823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1285866"/>
            <a:ext cx="1517315" cy="5823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57686" y="42861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</a:p>
        </p:txBody>
      </p:sp>
      <p:sp>
        <p:nvSpPr>
          <p:cNvPr id="8" name="矩形 7"/>
          <p:cNvSpPr/>
          <p:nvPr/>
        </p:nvSpPr>
        <p:spPr>
          <a:xfrm>
            <a:off x="2285984" y="1071552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1520" y="915566"/>
            <a:ext cx="871543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5.78÷10=           63.7÷100=           0.003×100=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0.016×1000=     3970÷100=          45÷100=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0.0625×100=         9.99×10=         0.765×10=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98.2÷1000=                0.578×1000=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2.94÷10=</a:t>
            </a:r>
          </a:p>
        </p:txBody>
      </p:sp>
      <p:sp>
        <p:nvSpPr>
          <p:cNvPr id="29" name="矩形 28"/>
          <p:cNvSpPr/>
          <p:nvPr/>
        </p:nvSpPr>
        <p:spPr>
          <a:xfrm>
            <a:off x="1885950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0.578</a:t>
            </a:r>
          </a:p>
        </p:txBody>
      </p:sp>
      <p:sp>
        <p:nvSpPr>
          <p:cNvPr id="30" name="矩形 29"/>
          <p:cNvSpPr/>
          <p:nvPr/>
        </p:nvSpPr>
        <p:spPr>
          <a:xfrm>
            <a:off x="4930775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0.637</a:t>
            </a:r>
          </a:p>
        </p:txBody>
      </p:sp>
      <p:sp>
        <p:nvSpPr>
          <p:cNvPr id="31" name="矩形 30"/>
          <p:cNvSpPr/>
          <p:nvPr/>
        </p:nvSpPr>
        <p:spPr>
          <a:xfrm>
            <a:off x="8159451" y="9553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</a:p>
        </p:txBody>
      </p:sp>
      <p:sp>
        <p:nvSpPr>
          <p:cNvPr id="32" name="矩形 31"/>
          <p:cNvSpPr/>
          <p:nvPr/>
        </p:nvSpPr>
        <p:spPr>
          <a:xfrm>
            <a:off x="2531495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</a:p>
        </p:txBody>
      </p:sp>
      <p:sp>
        <p:nvSpPr>
          <p:cNvPr id="33" name="矩形 32"/>
          <p:cNvSpPr/>
          <p:nvPr/>
        </p:nvSpPr>
        <p:spPr>
          <a:xfrm>
            <a:off x="5253355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39.7</a:t>
            </a:r>
          </a:p>
        </p:txBody>
      </p:sp>
      <p:sp>
        <p:nvSpPr>
          <p:cNvPr id="34" name="矩形 33"/>
          <p:cNvSpPr/>
          <p:nvPr/>
        </p:nvSpPr>
        <p:spPr>
          <a:xfrm>
            <a:off x="7900035" y="158115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</a:p>
        </p:txBody>
      </p:sp>
      <p:sp>
        <p:nvSpPr>
          <p:cNvPr id="35" name="矩形 34"/>
          <p:cNvSpPr/>
          <p:nvPr/>
        </p:nvSpPr>
        <p:spPr>
          <a:xfrm>
            <a:off x="2571115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6.25</a:t>
            </a:r>
          </a:p>
        </p:txBody>
      </p:sp>
      <p:sp>
        <p:nvSpPr>
          <p:cNvPr id="36" name="矩形 35"/>
          <p:cNvSpPr/>
          <p:nvPr/>
        </p:nvSpPr>
        <p:spPr>
          <a:xfrm>
            <a:off x="5253045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99.9</a:t>
            </a:r>
          </a:p>
        </p:txBody>
      </p:sp>
      <p:sp>
        <p:nvSpPr>
          <p:cNvPr id="37" name="矩形 36"/>
          <p:cNvSpPr/>
          <p:nvPr/>
        </p:nvSpPr>
        <p:spPr>
          <a:xfrm>
            <a:off x="801720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7.65</a:t>
            </a:r>
          </a:p>
        </p:txBody>
      </p:sp>
      <p:sp>
        <p:nvSpPr>
          <p:cNvPr id="38" name="矩形 37"/>
          <p:cNvSpPr/>
          <p:nvPr/>
        </p:nvSpPr>
        <p:spPr>
          <a:xfrm>
            <a:off x="2576830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0.0982</a:t>
            </a:r>
          </a:p>
        </p:txBody>
      </p:sp>
      <p:sp>
        <p:nvSpPr>
          <p:cNvPr id="39" name="矩形 38"/>
          <p:cNvSpPr/>
          <p:nvPr/>
        </p:nvSpPr>
        <p:spPr>
          <a:xfrm>
            <a:off x="6388425" y="285444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578</a:t>
            </a:r>
          </a:p>
        </p:txBody>
      </p:sp>
      <p:sp>
        <p:nvSpPr>
          <p:cNvPr id="40" name="矩形 39"/>
          <p:cNvSpPr/>
          <p:nvPr/>
        </p:nvSpPr>
        <p:spPr>
          <a:xfrm>
            <a:off x="2136465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0.294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1.填一填。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(1)在(　　)里填上适当的数。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 dm=(         )m         1258 g=(          )kg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3450 m=(         )km      45 cm=(          )m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478 cm</a:t>
            </a:r>
            <a:r>
              <a:rPr lang="en-US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          )dm</a:t>
            </a:r>
            <a:r>
              <a:rPr lang="en-US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176角=(         )元</a:t>
            </a:r>
          </a:p>
        </p:txBody>
      </p:sp>
      <p:sp>
        <p:nvSpPr>
          <p:cNvPr id="21" name="矩形 20"/>
          <p:cNvSpPr/>
          <p:nvPr/>
        </p:nvSpPr>
        <p:spPr>
          <a:xfrm>
            <a:off x="2087216" y="1935784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</a:p>
        </p:txBody>
      </p:sp>
      <p:sp>
        <p:nvSpPr>
          <p:cNvPr id="22" name="矩形 21"/>
          <p:cNvSpPr/>
          <p:nvPr/>
        </p:nvSpPr>
        <p:spPr>
          <a:xfrm>
            <a:off x="5857846" y="1935784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1.258</a:t>
            </a:r>
          </a:p>
        </p:txBody>
      </p:sp>
      <p:sp>
        <p:nvSpPr>
          <p:cNvPr id="23" name="矩形 22"/>
          <p:cNvSpPr/>
          <p:nvPr/>
        </p:nvSpPr>
        <p:spPr>
          <a:xfrm>
            <a:off x="2258666" y="2549829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3.45</a:t>
            </a:r>
          </a:p>
        </p:txBody>
      </p:sp>
      <p:sp>
        <p:nvSpPr>
          <p:cNvPr id="24" name="矩形 23"/>
          <p:cNvSpPr/>
          <p:nvPr/>
        </p:nvSpPr>
        <p:spPr>
          <a:xfrm>
            <a:off x="5857846" y="2549829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</a:p>
        </p:txBody>
      </p:sp>
      <p:sp>
        <p:nvSpPr>
          <p:cNvPr id="25" name="矩形 24"/>
          <p:cNvSpPr/>
          <p:nvPr/>
        </p:nvSpPr>
        <p:spPr>
          <a:xfrm>
            <a:off x="2369156" y="3228644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4.78</a:t>
            </a:r>
          </a:p>
        </p:txBody>
      </p:sp>
      <p:sp>
        <p:nvSpPr>
          <p:cNvPr id="26" name="矩形 25"/>
          <p:cNvSpPr/>
          <p:nvPr/>
        </p:nvSpPr>
        <p:spPr>
          <a:xfrm>
            <a:off x="5768946" y="3228644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17.6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1256088"/>
            <a:ext cx="807339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以“克”为单位的数改写成以“千克”为单位的数要除以进率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也就是把小数点向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896549" y="2477457"/>
            <a:ext cx="117538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12" name="矩形 11"/>
          <p:cNvSpPr/>
          <p:nvPr/>
        </p:nvSpPr>
        <p:spPr>
          <a:xfrm>
            <a:off x="7286644" y="2500312"/>
            <a:ext cx="13188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</a:p>
        </p:txBody>
      </p:sp>
      <p:sp>
        <p:nvSpPr>
          <p:cNvPr id="13" name="矩形 12"/>
          <p:cNvSpPr/>
          <p:nvPr/>
        </p:nvSpPr>
        <p:spPr>
          <a:xfrm>
            <a:off x="1180768" y="3120399"/>
            <a:ext cx="13195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14282" y="1000114"/>
            <a:ext cx="820891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2.填空。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(1)1.09 m=(        )cm    4.52 t=(         )kg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 t=(        )kg     4.065 km=(     )km(     )m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4.08 kg=(     )kg(         )g</a:t>
            </a:r>
          </a:p>
        </p:txBody>
      </p:sp>
      <p:sp>
        <p:nvSpPr>
          <p:cNvPr id="26" name="矩形 25"/>
          <p:cNvSpPr/>
          <p:nvPr/>
        </p:nvSpPr>
        <p:spPr>
          <a:xfrm>
            <a:off x="2383074" y="1653881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</a:p>
        </p:txBody>
      </p:sp>
      <p:sp>
        <p:nvSpPr>
          <p:cNvPr id="27" name="矩形 26"/>
          <p:cNvSpPr/>
          <p:nvPr/>
        </p:nvSpPr>
        <p:spPr>
          <a:xfrm>
            <a:off x="5610144" y="1653881"/>
            <a:ext cx="13195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4520</a:t>
            </a:r>
          </a:p>
        </p:txBody>
      </p:sp>
      <p:sp>
        <p:nvSpPr>
          <p:cNvPr id="32" name="矩形 31"/>
          <p:cNvSpPr/>
          <p:nvPr/>
        </p:nvSpPr>
        <p:spPr>
          <a:xfrm>
            <a:off x="1382314" y="2288246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</a:p>
        </p:txBody>
      </p:sp>
      <p:sp>
        <p:nvSpPr>
          <p:cNvPr id="33" name="矩形 32"/>
          <p:cNvSpPr/>
          <p:nvPr/>
        </p:nvSpPr>
        <p:spPr>
          <a:xfrm>
            <a:off x="5354874" y="2288246"/>
            <a:ext cx="7988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34" name="矩形 33"/>
          <p:cNvSpPr/>
          <p:nvPr/>
        </p:nvSpPr>
        <p:spPr>
          <a:xfrm>
            <a:off x="6598839" y="2288246"/>
            <a:ext cx="7988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</a:p>
        </p:txBody>
      </p:sp>
      <p:sp>
        <p:nvSpPr>
          <p:cNvPr id="35" name="矩形 34"/>
          <p:cNvSpPr/>
          <p:nvPr/>
        </p:nvSpPr>
        <p:spPr>
          <a:xfrm>
            <a:off x="2010329" y="2939121"/>
            <a:ext cx="754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36" name="矩形 35"/>
          <p:cNvSpPr/>
          <p:nvPr/>
        </p:nvSpPr>
        <p:spPr>
          <a:xfrm>
            <a:off x="3369229" y="2939121"/>
            <a:ext cx="754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708" y="500048"/>
            <a:ext cx="8208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(2)以“千米”为单位的数改写成以“米”为单位的数,要乘进率(           ),也就是把小数点向(        )移动(         )位。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(3)林林到超市买了一袋11元3角的奶粉和一袋8元7角的豆粉,将上面的数据改写成以“元”为单位的数分别是(          )元和(         )元。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291715" y="1769445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12" name="矩形 11"/>
          <p:cNvSpPr/>
          <p:nvPr/>
        </p:nvSpPr>
        <p:spPr>
          <a:xfrm>
            <a:off x="6690995" y="1769445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</a:p>
        </p:txBody>
      </p:sp>
      <p:sp>
        <p:nvSpPr>
          <p:cNvPr id="13" name="矩形 12"/>
          <p:cNvSpPr/>
          <p:nvPr/>
        </p:nvSpPr>
        <p:spPr>
          <a:xfrm>
            <a:off x="551815" y="2410795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</a:p>
        </p:txBody>
      </p:sp>
      <p:sp>
        <p:nvSpPr>
          <p:cNvPr id="21" name="矩形 20"/>
          <p:cNvSpPr/>
          <p:nvPr/>
        </p:nvSpPr>
        <p:spPr>
          <a:xfrm>
            <a:off x="1452880" y="4334845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11.3</a:t>
            </a:r>
          </a:p>
        </p:txBody>
      </p:sp>
      <p:sp>
        <p:nvSpPr>
          <p:cNvPr id="22" name="矩形 21"/>
          <p:cNvSpPr/>
          <p:nvPr/>
        </p:nvSpPr>
        <p:spPr>
          <a:xfrm>
            <a:off x="3470910" y="4334845"/>
            <a:ext cx="16287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8.7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390</Words>
  <Application>WPS 演示</Application>
  <PresentationFormat>全屏显示(16:9)</PresentationFormat>
  <Paragraphs>120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349</cp:revision>
  <dcterms:created xsi:type="dcterms:W3CDTF">2018-12-06T02:32:00Z</dcterms:created>
  <dcterms:modified xsi:type="dcterms:W3CDTF">2020-12-02T05:35:02Z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